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4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5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7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8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9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10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11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12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13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14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15.xml" ContentType="application/vnd.openxmlformats-officedocument.presentationml.notesSl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16.xml" ContentType="application/vnd.openxmlformats-officedocument.presentationml.notesSlid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17.xml" ContentType="application/vnd.openxmlformats-officedocument.presentationml.notesSlide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18.xml" ContentType="application/vnd.openxmlformats-officedocument.presentationml.notesSl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notesSlides/notesSlide19.xml" ContentType="application/vnd.openxmlformats-officedocument.presentationml.notesSlide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notesSlides/notesSlide2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9" r:id="rId2"/>
    <p:sldId id="485" r:id="rId3"/>
    <p:sldId id="486" r:id="rId4"/>
    <p:sldId id="487" r:id="rId5"/>
    <p:sldId id="488" r:id="rId6"/>
    <p:sldId id="489" r:id="rId7"/>
    <p:sldId id="490" r:id="rId8"/>
    <p:sldId id="491" r:id="rId9"/>
    <p:sldId id="492" r:id="rId10"/>
    <p:sldId id="493" r:id="rId11"/>
    <p:sldId id="494" r:id="rId12"/>
    <p:sldId id="495" r:id="rId13"/>
    <p:sldId id="496" r:id="rId14"/>
    <p:sldId id="497" r:id="rId15"/>
    <p:sldId id="498" r:id="rId16"/>
    <p:sldId id="499" r:id="rId17"/>
    <p:sldId id="500" r:id="rId18"/>
    <p:sldId id="501" r:id="rId19"/>
    <p:sldId id="502" r:id="rId20"/>
    <p:sldId id="503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79CC93D-E52E-4D84-901B-11D7331DD495}">
          <p14:sldIdLst>
            <p14:sldId id="259"/>
            <p14:sldId id="485"/>
            <p14:sldId id="486"/>
            <p14:sldId id="487"/>
            <p14:sldId id="488"/>
            <p14:sldId id="489"/>
            <p14:sldId id="490"/>
            <p14:sldId id="491"/>
            <p14:sldId id="492"/>
            <p14:sldId id="493"/>
            <p14:sldId id="494"/>
            <p14:sldId id="495"/>
            <p14:sldId id="496"/>
            <p14:sldId id="497"/>
            <p14:sldId id="498"/>
            <p14:sldId id="499"/>
            <p14:sldId id="500"/>
            <p14:sldId id="501"/>
            <p14:sldId id="502"/>
            <p14:sldId id="50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9ED6"/>
    <a:srgbClr val="0033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74" autoAdjust="0"/>
    <p:restoredTop sz="83764" autoAdjust="0"/>
  </p:normalViewPr>
  <p:slideViewPr>
    <p:cSldViewPr>
      <p:cViewPr varScale="1">
        <p:scale>
          <a:sx n="60" d="100"/>
          <a:sy n="60" d="100"/>
        </p:scale>
        <p:origin x="178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4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FDC75-7F73-4A4A-A77C-09AADF00E0EA}" type="datetimeFigureOut">
              <a:rPr lang="en-US" smtClean="0"/>
              <a:pPr/>
              <a:t>1/10/2018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226BF-1F13-42D3-80DC-373E7ADD1E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29039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EF76B-3757-4A0B-AF93-28494465C1DD}" type="datetimeFigureOut">
              <a:rPr lang="en-US" smtClean="0"/>
              <a:pPr/>
              <a:t>1/10/2018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93FD4-8F83-4EF7-AC3F-0DC038898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8520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template can be used as a starter file for presenting training materials in a group setting.</a:t>
            </a:r>
          </a:p>
          <a:p>
            <a:endParaRPr lang="en-US" dirty="0"/>
          </a:p>
          <a:p>
            <a:pPr lvl="0"/>
            <a:r>
              <a:rPr lang="en-US" sz="1200" b="1" dirty="0"/>
              <a:t>Sections</a:t>
            </a:r>
            <a:endParaRPr lang="en-US" sz="1200" b="0" dirty="0"/>
          </a:p>
          <a:p>
            <a:pPr lvl="0"/>
            <a:r>
              <a:rPr lang="en-US" sz="1200" b="0" dirty="0"/>
              <a:t>Right-click on a slide to add sections.</a:t>
            </a:r>
            <a:r>
              <a:rPr lang="en-US" sz="1200" b="0" baseline="0" dirty="0"/>
              <a:t> Sections can help to organize your slides or facilitate collaboration between multiple authors.</a:t>
            </a:r>
            <a:endParaRPr lang="en-US" sz="1200" b="0" dirty="0"/>
          </a:p>
          <a:p>
            <a:pPr lvl="0"/>
            <a:endParaRPr lang="en-US" sz="1200" b="1" dirty="0"/>
          </a:p>
          <a:p>
            <a:pPr lvl="0"/>
            <a:r>
              <a:rPr lang="en-US" sz="1200" b="1" dirty="0"/>
              <a:t>Notes</a:t>
            </a:r>
          </a:p>
          <a:p>
            <a:pPr lvl="0"/>
            <a:r>
              <a:rPr lang="en-US" sz="1200" dirty="0"/>
              <a:t>Use the Notes section for delivery notes or to provide additional details for the audience.</a:t>
            </a:r>
            <a:r>
              <a:rPr lang="en-US" sz="1200" baseline="0" dirty="0"/>
              <a:t> View these notes in Presentation View during your presentation. </a:t>
            </a:r>
          </a:p>
          <a:p>
            <a:pPr lvl="0">
              <a:buFontTx/>
              <a:buNone/>
            </a:pPr>
            <a:r>
              <a:rPr lang="en-US" sz="1200" dirty="0"/>
              <a:t>Keep in mind the font size (important for accessibility, visibility, videotaping, and online production)</a:t>
            </a:r>
          </a:p>
          <a:p>
            <a:pPr lvl="0"/>
            <a:endParaRPr lang="en-US" sz="1200" dirty="0"/>
          </a:p>
          <a:p>
            <a:pPr lvl="0">
              <a:buFontTx/>
              <a:buNone/>
            </a:pPr>
            <a:r>
              <a:rPr lang="en-US" sz="1200" b="1" dirty="0"/>
              <a:t>Coordinated colors </a:t>
            </a:r>
          </a:p>
          <a:p>
            <a:pPr lvl="0">
              <a:buFontTx/>
              <a:buNone/>
            </a:pPr>
            <a:r>
              <a:rPr lang="en-US" sz="1200" dirty="0"/>
              <a:t>Pay particular attention to the graphs, charts, and text boxes.</a:t>
            </a:r>
            <a:r>
              <a:rPr lang="en-US" sz="1200" baseline="0" dirty="0"/>
              <a:t> </a:t>
            </a:r>
            <a:endParaRPr lang="en-US" sz="1200" dirty="0"/>
          </a:p>
          <a:p>
            <a:pPr lvl="0"/>
            <a:r>
              <a:rPr lang="en-US" sz="1200" dirty="0"/>
              <a:t>Consider that attendees will print in black and white or </a:t>
            </a:r>
            <a:r>
              <a:rPr lang="en-US" sz="1200" dirty="0" err="1"/>
              <a:t>grayscale</a:t>
            </a:r>
            <a:r>
              <a:rPr lang="en-US" sz="1200" dirty="0"/>
              <a:t>. Run a test print to make sure your colors work when printed in pure black and white and </a:t>
            </a:r>
            <a:r>
              <a:rPr lang="en-US" sz="1200" dirty="0" err="1"/>
              <a:t>grayscale</a:t>
            </a:r>
            <a:r>
              <a:rPr lang="en-US" sz="1200" dirty="0"/>
              <a:t>.</a:t>
            </a:r>
          </a:p>
          <a:p>
            <a:pPr lvl="0">
              <a:buFontTx/>
              <a:buNone/>
            </a:pPr>
            <a:endParaRPr lang="en-US" sz="1200" dirty="0"/>
          </a:p>
          <a:p>
            <a:pPr lvl="0">
              <a:buFontTx/>
              <a:buNone/>
            </a:pPr>
            <a:r>
              <a:rPr lang="en-US" sz="1200" b="1" dirty="0"/>
              <a:t>Graphics, tables, and graphs</a:t>
            </a:r>
          </a:p>
          <a:p>
            <a:pPr lvl="0"/>
            <a:r>
              <a:rPr lang="en-US" sz="1200" dirty="0"/>
              <a:t>Keep it simple: If possible, use consistent, non-distracting styles and colors.</a:t>
            </a:r>
          </a:p>
          <a:p>
            <a:pPr lvl="0"/>
            <a:r>
              <a:rPr lang="en-US" sz="1200" dirty="0"/>
              <a:t>Label all graphs and tables.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4677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9394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7800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6008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7810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78349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142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7200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4790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65422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07874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7341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82746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7868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2042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70442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5482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88907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presentation?</a:t>
            </a:r>
          </a:p>
          <a:p>
            <a:endParaRPr lang="en-US" dirty="0"/>
          </a:p>
          <a:p>
            <a:r>
              <a:rPr lang="en-US" dirty="0"/>
              <a:t>Save your presentation to a video for easy distribution (To create a video, click the File tab, and then click Share.  Under File Types, click Create a Video.)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02561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6" y="0"/>
            <a:ext cx="9100457" cy="68797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90801" y="2286006"/>
            <a:ext cx="6180224" cy="1470025"/>
          </a:xfrm>
        </p:spPr>
        <p:txBody>
          <a:bodyPr anchor="t"/>
          <a:lstStyle>
            <a:lvl1pPr algn="r">
              <a:defRPr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1" y="4038600"/>
            <a:ext cx="4772528" cy="990600"/>
          </a:xfrm>
        </p:spPr>
        <p:txBody>
          <a:bodyPr>
            <a:normAutofit/>
          </a:bodyPr>
          <a:lstStyle>
            <a:lvl1pPr marL="0" indent="0" algn="r">
              <a:buNone/>
              <a:defRPr sz="2000" b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51"/>
            <a:ext cx="3721618" cy="6858000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858000" y="5105400"/>
            <a:ext cx="1828800" cy="990600"/>
          </a:xfrm>
        </p:spPr>
        <p:txBody>
          <a:bodyPr>
            <a:normAutofit/>
          </a:bodyPr>
          <a:lstStyle>
            <a:lvl1pPr marL="0" indent="0" algn="ctr">
              <a:buNone/>
              <a:defRPr sz="2000" baseline="0"/>
            </a:lvl1pPr>
          </a:lstStyle>
          <a:p>
            <a:r>
              <a:rPr lang="en-US" dirty="0"/>
              <a:t>Company Logo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1/10/2018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1/10/2018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ground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6" y="0"/>
            <a:ext cx="9100457" cy="6879771"/>
          </a:xfrm>
          <a:prstGeom prst="rect">
            <a:avLst/>
          </a:prstGeom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6"/>
            <a:ext cx="2133600" cy="365125"/>
          </a:xfrm>
        </p:spPr>
        <p:txBody>
          <a:bodyPr/>
          <a:lstStyle/>
          <a:p>
            <a:fld id="{757B281C-5159-4971-8228-52B9A72E9ED2}" type="datetimeFigureOut">
              <a:rPr lang="en-US" smtClean="0"/>
              <a:pPr/>
              <a:t>1/10/2018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6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6"/>
            <a:ext cx="2133600" cy="365125"/>
          </a:xfrm>
        </p:spPr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6" y="0"/>
            <a:ext cx="9100457" cy="68797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161049" y="-3176815"/>
            <a:ext cx="2819400" cy="91730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3048000"/>
            <a:ext cx="4343400" cy="1362075"/>
          </a:xfrm>
        </p:spPr>
        <p:txBody>
          <a:bodyPr anchor="b" anchorCtr="0"/>
          <a:lstStyle>
            <a:lvl1pPr algn="l">
              <a:defRPr sz="4000"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781800" y="5334000"/>
            <a:ext cx="2133600" cy="9906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Company Logo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269632"/>
            <a:ext cx="8077200" cy="1143000"/>
          </a:xfrm>
        </p:spPr>
        <p:txBody>
          <a:bodyPr anchor="ctr" anchorCtr="0"/>
          <a:lstStyle>
            <a:lvl1pPr algn="l">
              <a:defRPr lang="en-US" dirty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96413"/>
            <a:ext cx="8077200" cy="4297363"/>
          </a:xfrm>
        </p:spPr>
        <p:txBody>
          <a:bodyPr>
            <a:normAutofit/>
          </a:bodyPr>
          <a:lstStyle>
            <a:lvl1pPr>
              <a:defRPr sz="32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400">
                <a:latin typeface="+mn-lt"/>
              </a:defRPr>
            </a:lvl4pPr>
            <a:lvl5pPr>
              <a:defRPr sz="24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6"/>
            <a:ext cx="2133600" cy="365125"/>
          </a:xfrm>
        </p:spPr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6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6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1/10/2018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36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39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74639"/>
            <a:ext cx="5867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6" y="0"/>
            <a:ext cx="9100457" cy="687977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8077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600204"/>
            <a:ext cx="8077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B281C-5159-4971-8228-52B9A72E9ED2}" type="datetimeFigureOut">
              <a:rPr lang="en-US" smtClean="0"/>
              <a:pPr/>
              <a:t>1/10/2018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2800" y="635635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056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52397" y="-109180"/>
            <a:ext cx="818707" cy="70831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6" r:id="rId6"/>
    <p:sldLayoutId id="2147483657" r:id="rId7"/>
    <p:sldLayoutId id="2147483658" r:id="rId8"/>
    <p:sldLayoutId id="2147483659" r:id="rId9"/>
    <p:sldLayoutId id="2147483654" r:id="rId10"/>
    <p:sldLayoutId id="2147483655" r:id="rId11"/>
    <p:sldLayoutId id="2147483663" r:id="rId12"/>
  </p:sldLayoutIdLst>
  <p:transition spd="slow">
    <p:wipe dir="d"/>
  </p:transition>
  <p:txStyles>
    <p:titleStyle>
      <a:lvl1pPr algn="l" defTabSz="914400" rtl="0" eaLnBrk="1" latinLnBrk="0" hangingPunct="1">
        <a:spcBef>
          <a:spcPct val="0"/>
        </a:spcBef>
        <a:buNone/>
        <a:defRPr lang="en-US" sz="4400" kern="1200" dirty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5" Type="http://schemas.openxmlformats.org/officeDocument/2006/relationships/image" Target="../media/image15.png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5" Type="http://schemas.openxmlformats.org/officeDocument/2006/relationships/image" Target="../media/image16.png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5" Type="http://schemas.openxmlformats.org/officeDocument/2006/relationships/image" Target="../media/image17.png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5" Type="http://schemas.openxmlformats.org/officeDocument/2006/relationships/image" Target="../media/image18.png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5" Type="http://schemas.openxmlformats.org/officeDocument/2006/relationships/image" Target="../media/image19.png"/><Relationship Id="rId4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5" Type="http://schemas.openxmlformats.org/officeDocument/2006/relationships/image" Target="../media/image20.png"/><Relationship Id="rId4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5" Type="http://schemas.openxmlformats.org/officeDocument/2006/relationships/image" Target="../media/image21.png"/><Relationship Id="rId4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image" Target="../media/image22.png"/><Relationship Id="rId4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5.png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notesSlide" Target="../notesSlides/notesSlide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5" Type="http://schemas.openxmlformats.org/officeDocument/2006/relationships/image" Target="../media/image12.pn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5" Type="http://schemas.openxmlformats.org/officeDocument/2006/relationships/image" Target="../media/image13.png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524000" y="2286006"/>
            <a:ext cx="7247025" cy="1470025"/>
          </a:xfrm>
        </p:spPr>
        <p:txBody>
          <a:bodyPr>
            <a:normAutofit/>
          </a:bodyPr>
          <a:lstStyle/>
          <a:p>
            <a:r>
              <a:rPr lang="en-US" dirty="0"/>
              <a:t>Apache </a:t>
            </a:r>
            <a:r>
              <a:rPr lang="en-US" dirty="0" err="1"/>
              <a:t>Kylin</a:t>
            </a:r>
            <a:r>
              <a:rPr lang="en-CA" dirty="0"/>
              <a:t> – Installation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+mn-lt"/>
              </a:rPr>
              <a:t>Bin Jiang</a:t>
            </a:r>
          </a:p>
          <a:p>
            <a:r>
              <a:rPr lang="en-US" sz="2400" dirty="0">
                <a:latin typeface="+mn-lt"/>
              </a:rPr>
              <a:t>03/18/2017</a:t>
            </a:r>
          </a:p>
        </p:txBody>
      </p:sp>
    </p:spTree>
    <p:custDataLst>
      <p:tags r:id="rId1"/>
    </p:custDataLst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EEEE8AC-D2E4-4F1F-A5D9-2D5EC7B3A9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800" y="1447800"/>
            <a:ext cx="8229600" cy="39624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D7BD6280-F54D-47B9-B22B-C19769D49E73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85800" y="304800"/>
            <a:ext cx="8077200" cy="745213"/>
          </a:xfrm>
        </p:spPr>
        <p:txBody>
          <a:bodyPr>
            <a:normAutofit/>
          </a:bodyPr>
          <a:lstStyle/>
          <a:p>
            <a:r>
              <a:rPr lang="en-CA" sz="3200" dirty="0"/>
              <a:t>Start with Sample Cubes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58570177"/>
      </p:ext>
    </p:extLst>
  </p:cSld>
  <p:clrMapOvr>
    <a:masterClrMapping/>
  </p:clrMapOvr>
  <p:transition spd="slow"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E5AD9CD-8C18-438B-92B7-A33D527845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00" y="1600200"/>
            <a:ext cx="8001000" cy="37338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F1ADBC95-8418-4B7A-9A56-5BB55698DAF5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85800" y="304800"/>
            <a:ext cx="8077200" cy="745213"/>
          </a:xfrm>
        </p:spPr>
        <p:txBody>
          <a:bodyPr>
            <a:normAutofit/>
          </a:bodyPr>
          <a:lstStyle/>
          <a:p>
            <a:r>
              <a:rPr lang="en-CA" sz="3200" dirty="0"/>
              <a:t>Start with Sample Cubes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58177242"/>
      </p:ext>
    </p:extLst>
  </p:cSld>
  <p:clrMapOvr>
    <a:masterClrMapping/>
  </p:clrMapOvr>
  <p:transition spd="slow"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0D6CACC-3929-4D26-B424-8073631FFA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00" y="1295400"/>
            <a:ext cx="8077200" cy="44196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23FE62AD-A03B-482F-903E-1ADDB3E1405C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85800" y="304800"/>
            <a:ext cx="8077200" cy="745213"/>
          </a:xfrm>
        </p:spPr>
        <p:txBody>
          <a:bodyPr>
            <a:normAutofit/>
          </a:bodyPr>
          <a:lstStyle/>
          <a:p>
            <a:r>
              <a:rPr lang="en-CA" sz="3200" dirty="0"/>
              <a:t>Start with Sample Cubes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34353167"/>
      </p:ext>
    </p:extLst>
  </p:cSld>
  <p:clrMapOvr>
    <a:masterClrMapping/>
  </p:clrMapOvr>
  <p:transition spd="slow"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01336CB-27AA-49BE-A2BE-0C865292B6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00" y="1447800"/>
            <a:ext cx="8001000" cy="38862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772BDF8E-D434-433B-BC39-888194959E87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85800" y="304800"/>
            <a:ext cx="8077200" cy="745213"/>
          </a:xfrm>
        </p:spPr>
        <p:txBody>
          <a:bodyPr>
            <a:normAutofit/>
          </a:bodyPr>
          <a:lstStyle/>
          <a:p>
            <a:r>
              <a:rPr lang="en-CA" sz="3200" dirty="0"/>
              <a:t>Start with Sample Cubes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35894353"/>
      </p:ext>
    </p:extLst>
  </p:cSld>
  <p:clrMapOvr>
    <a:masterClrMapping/>
  </p:clrMapOvr>
  <p:transition spd="slow"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05382A5-861A-46FB-BFD5-4D255CE23B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4400" y="1824668"/>
            <a:ext cx="7924800" cy="3509332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81F1D5BC-5DDF-4331-B3A2-AB8FF7636FEF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85800" y="304800"/>
            <a:ext cx="8077200" cy="745213"/>
          </a:xfrm>
        </p:spPr>
        <p:txBody>
          <a:bodyPr>
            <a:normAutofit/>
          </a:bodyPr>
          <a:lstStyle/>
          <a:p>
            <a:r>
              <a:rPr lang="en-CA" sz="3200" dirty="0"/>
              <a:t>Start with Sample Cubes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49534493"/>
      </p:ext>
    </p:extLst>
  </p:cSld>
  <p:clrMapOvr>
    <a:masterClrMapping/>
  </p:clrMapOvr>
  <p:transition spd="slow"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A40EB0C-7B4E-42ED-A41B-475530FEA3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4400" y="1371600"/>
            <a:ext cx="8001000" cy="40386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EAF168D4-1D30-4D20-85AC-B13DBEEBD479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85800" y="304800"/>
            <a:ext cx="8077200" cy="745213"/>
          </a:xfrm>
        </p:spPr>
        <p:txBody>
          <a:bodyPr>
            <a:normAutofit/>
          </a:bodyPr>
          <a:lstStyle/>
          <a:p>
            <a:r>
              <a:rPr lang="en-CA" sz="3200" dirty="0"/>
              <a:t>Start with Sample Cubes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95379179"/>
      </p:ext>
    </p:extLst>
  </p:cSld>
  <p:clrMapOvr>
    <a:masterClrMapping/>
  </p:clrMapOvr>
  <p:transition spd="slow"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CFF1C27-4A2C-4813-899A-902EADA969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00" y="1259650"/>
            <a:ext cx="8001000" cy="483635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3D035E89-08C6-4E52-99A3-648433B9FD97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85800" y="304800"/>
            <a:ext cx="8077200" cy="745213"/>
          </a:xfrm>
        </p:spPr>
        <p:txBody>
          <a:bodyPr>
            <a:normAutofit/>
          </a:bodyPr>
          <a:lstStyle/>
          <a:p>
            <a:r>
              <a:rPr lang="en-CA" sz="3200" dirty="0"/>
              <a:t>Start with Sample Cubes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66754936"/>
      </p:ext>
    </p:extLst>
  </p:cSld>
  <p:clrMapOvr>
    <a:masterClrMapping/>
  </p:clrMapOvr>
  <p:transition spd="slow">
    <p:wipe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A7B8E6A-7A25-4DB2-A5D8-9BE412C3CF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3000" y="1295400"/>
            <a:ext cx="5181600" cy="5114925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152050AF-86A5-4771-95C8-8ABD831DD1EC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85800" y="304800"/>
            <a:ext cx="8077200" cy="745213"/>
          </a:xfrm>
        </p:spPr>
        <p:txBody>
          <a:bodyPr>
            <a:normAutofit/>
          </a:bodyPr>
          <a:lstStyle/>
          <a:p>
            <a:r>
              <a:rPr lang="en-CA" sz="3200" dirty="0"/>
              <a:t>Start with Sample Cubes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58988902"/>
      </p:ext>
    </p:extLst>
  </p:cSld>
  <p:clrMapOvr>
    <a:masterClrMapping/>
  </p:clrMapOvr>
  <p:transition spd="slow">
    <p:wipe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7A9797F-A2E6-4F80-BC7B-E9B4484E91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81200" y="1219200"/>
            <a:ext cx="4038600" cy="461962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ED0E48B1-180E-4580-B667-735EAE850AA4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85800" y="304800"/>
            <a:ext cx="8077200" cy="745213"/>
          </a:xfrm>
        </p:spPr>
        <p:txBody>
          <a:bodyPr>
            <a:normAutofit/>
          </a:bodyPr>
          <a:lstStyle/>
          <a:p>
            <a:r>
              <a:rPr lang="en-CA" sz="3200" dirty="0"/>
              <a:t>Start with Sample Cubes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73470019"/>
      </p:ext>
    </p:extLst>
  </p:cSld>
  <p:clrMapOvr>
    <a:masterClrMapping/>
  </p:clrMapOvr>
  <p:transition spd="slow">
    <p:wipe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38219A3-09FE-4963-B473-E13E8F5092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000" y="1524000"/>
            <a:ext cx="7848600" cy="13716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D3E134A1-4499-4813-B4FD-676093578EFB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85800" y="304800"/>
            <a:ext cx="8077200" cy="745213"/>
          </a:xfrm>
        </p:spPr>
        <p:txBody>
          <a:bodyPr>
            <a:normAutofit/>
          </a:bodyPr>
          <a:lstStyle/>
          <a:p>
            <a:r>
              <a:rPr lang="en-CA" sz="3200" dirty="0"/>
              <a:t>Build Cube with Spark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7B75B4D-A6F2-4821-AE06-35CB96460D9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0100" y="4305300"/>
            <a:ext cx="7848600" cy="1028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6004A8F-BAFA-466B-AA2C-0575431D2DE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3979" y="3317931"/>
            <a:ext cx="7856621" cy="64447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6848F14-C985-47A8-9B1C-CE858CE675D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2078" y="5926054"/>
            <a:ext cx="5989721" cy="73342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48059766"/>
      </p:ext>
    </p:extLst>
  </p:cSld>
  <p:clrMapOvr>
    <a:masterClrMapping/>
  </p:clrMapOvr>
  <p:transition spd="slow"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143B991-069E-4D3E-B692-333D897653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800" y="1447800"/>
            <a:ext cx="8229600" cy="48768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9BFDA7CB-D774-41D1-ACA8-37F0F36AC00B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85800" y="304800"/>
            <a:ext cx="8077200" cy="745213"/>
          </a:xfrm>
        </p:spPr>
        <p:txBody>
          <a:bodyPr>
            <a:normAutofit/>
          </a:bodyPr>
          <a:lstStyle/>
          <a:p>
            <a:r>
              <a:rPr lang="en-CA" sz="3200" dirty="0"/>
              <a:t>Apache </a:t>
            </a:r>
            <a:r>
              <a:rPr lang="en-CA" sz="3200" dirty="0" err="1"/>
              <a:t>Kylin</a:t>
            </a:r>
            <a:r>
              <a:rPr lang="en-CA" sz="3200" dirty="0"/>
              <a:t> Installation Guide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38219845"/>
      </p:ext>
    </p:extLst>
  </p:cSld>
  <p:clrMapOvr>
    <a:masterClrMapping/>
  </p:clrMapOvr>
  <p:transition spd="slow">
    <p:wipe dir="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3E134A1-4499-4813-B4FD-676093578EFB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85800" y="304800"/>
            <a:ext cx="8077200" cy="745213"/>
          </a:xfrm>
        </p:spPr>
        <p:txBody>
          <a:bodyPr>
            <a:normAutofit/>
          </a:bodyPr>
          <a:lstStyle/>
          <a:p>
            <a:r>
              <a:rPr lang="en-CA" sz="3200" dirty="0"/>
              <a:t>Build Cube with Spark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80702874"/>
      </p:ext>
    </p:extLst>
  </p:cSld>
  <p:clrMapOvr>
    <a:masterClrMapping/>
  </p:clrMapOvr>
  <p:transition spd="slow"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3934172-4969-47EE-9F61-4A2CBDB685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3874" y="1447800"/>
            <a:ext cx="8153400" cy="43434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B1F0A263-34C1-4B55-89A1-56D684F3E105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85800" y="304800"/>
            <a:ext cx="8077200" cy="745213"/>
          </a:xfrm>
        </p:spPr>
        <p:txBody>
          <a:bodyPr>
            <a:normAutofit/>
          </a:bodyPr>
          <a:lstStyle/>
          <a:p>
            <a:r>
              <a:rPr lang="en-CA" sz="3200" dirty="0"/>
              <a:t>Apache </a:t>
            </a:r>
            <a:r>
              <a:rPr lang="en-CA" sz="3200" dirty="0" err="1"/>
              <a:t>Kylin</a:t>
            </a:r>
            <a:r>
              <a:rPr lang="en-CA" sz="3200" dirty="0"/>
              <a:t> Installation Guide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73260099"/>
      </p:ext>
    </p:extLst>
  </p:cSld>
  <p:clrMapOvr>
    <a:masterClrMapping/>
  </p:clrMapOvr>
  <p:transition spd="slow"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0A70B3C-E9CF-441C-BFC5-CDD28E7BC9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800" y="1524000"/>
            <a:ext cx="8153400" cy="4191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10E41C94-5D58-48D5-B8C2-71E19FD66ECE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85800" y="304800"/>
            <a:ext cx="8077200" cy="745213"/>
          </a:xfrm>
        </p:spPr>
        <p:txBody>
          <a:bodyPr>
            <a:normAutofit/>
          </a:bodyPr>
          <a:lstStyle/>
          <a:p>
            <a:r>
              <a:rPr lang="en-CA" sz="3200" dirty="0"/>
              <a:t>Apache </a:t>
            </a:r>
            <a:r>
              <a:rPr lang="en-CA" sz="3200" dirty="0" err="1"/>
              <a:t>Kylin</a:t>
            </a:r>
            <a:r>
              <a:rPr lang="en-CA" sz="3200" dirty="0"/>
              <a:t> Installation Guide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52254653"/>
      </p:ext>
    </p:extLst>
  </p:cSld>
  <p:clrMapOvr>
    <a:masterClrMapping/>
  </p:clrMapOvr>
  <p:transition spd="slow"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9BD0557-0411-4C02-9A9E-9935D4A285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00" y="1295400"/>
            <a:ext cx="7772400" cy="44958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022832D8-41E5-4470-836C-77CA6E0D7C0B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85800" y="304800"/>
            <a:ext cx="8077200" cy="745213"/>
          </a:xfrm>
        </p:spPr>
        <p:txBody>
          <a:bodyPr>
            <a:normAutofit/>
          </a:bodyPr>
          <a:lstStyle/>
          <a:p>
            <a:r>
              <a:rPr lang="en-CA" sz="3200" dirty="0"/>
              <a:t>Apache </a:t>
            </a:r>
            <a:r>
              <a:rPr lang="en-CA" sz="3200" dirty="0" err="1"/>
              <a:t>Kylin</a:t>
            </a:r>
            <a:r>
              <a:rPr lang="en-CA" sz="3200" dirty="0"/>
              <a:t> Installation Guide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41603633"/>
      </p:ext>
    </p:extLst>
  </p:cSld>
  <p:clrMapOvr>
    <a:masterClrMapping/>
  </p:clrMapOvr>
  <p:transition spd="slow"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49298CB-E72B-44B0-94D9-39528CB656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0021" y="1409700"/>
            <a:ext cx="8001000" cy="40386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C8678EB9-BED2-4DBF-8438-E29D2B45E5AF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85800" y="304800"/>
            <a:ext cx="8077200" cy="745213"/>
          </a:xfrm>
        </p:spPr>
        <p:txBody>
          <a:bodyPr>
            <a:normAutofit/>
          </a:bodyPr>
          <a:lstStyle/>
          <a:p>
            <a:r>
              <a:rPr lang="en-CA" sz="3200" dirty="0"/>
              <a:t>Start with Sample Cubes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25358791"/>
      </p:ext>
    </p:extLst>
  </p:cSld>
  <p:clrMapOvr>
    <a:masterClrMapping/>
  </p:clrMapOvr>
  <p:transition spd="slow"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7985053-34D4-4AE6-B797-9D87A6C710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000" y="1371600"/>
            <a:ext cx="8077200" cy="41910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FAE9314D-F7A8-4AEE-83B6-9220B8404C08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85800" y="304800"/>
            <a:ext cx="8077200" cy="745213"/>
          </a:xfrm>
        </p:spPr>
        <p:txBody>
          <a:bodyPr>
            <a:normAutofit/>
          </a:bodyPr>
          <a:lstStyle/>
          <a:p>
            <a:r>
              <a:rPr lang="en-CA" sz="3200" dirty="0"/>
              <a:t>Start with Sample Cubes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50059680"/>
      </p:ext>
    </p:extLst>
  </p:cSld>
  <p:clrMapOvr>
    <a:masterClrMapping/>
  </p:clrMapOvr>
  <p:transition spd="slow"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432D7BD-1802-4E88-B321-2A060D31AD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000" y="1524000"/>
            <a:ext cx="8077200" cy="44196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3EE19C20-D1D4-4833-8AD6-7425363A55FF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85800" y="304800"/>
            <a:ext cx="8077200" cy="745213"/>
          </a:xfrm>
        </p:spPr>
        <p:txBody>
          <a:bodyPr>
            <a:normAutofit/>
          </a:bodyPr>
          <a:lstStyle/>
          <a:p>
            <a:r>
              <a:rPr lang="en-CA" sz="3200" dirty="0"/>
              <a:t>Start with Sample Cubes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01434323"/>
      </p:ext>
    </p:extLst>
  </p:cSld>
  <p:clrMapOvr>
    <a:masterClrMapping/>
  </p:clrMapOvr>
  <p:transition spd="slow"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ED11FA3-1208-4724-B9AC-9775D3837D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00" y="1593579"/>
            <a:ext cx="8077200" cy="367084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46C7E09B-6D36-4004-8CA6-C25CA5587B16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85800" y="304800"/>
            <a:ext cx="8077200" cy="745213"/>
          </a:xfrm>
        </p:spPr>
        <p:txBody>
          <a:bodyPr>
            <a:normAutofit/>
          </a:bodyPr>
          <a:lstStyle/>
          <a:p>
            <a:r>
              <a:rPr lang="en-CA" sz="3200" dirty="0"/>
              <a:t>Start with Sample Cubes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23656259"/>
      </p:ext>
    </p:extLst>
  </p:cSld>
  <p:clrMapOvr>
    <a:masterClrMapping/>
  </p:clrMapOvr>
  <p:transition spd="slow">
    <p:wipe dir="d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AGzTPKJNXuuOK4v20iPS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uhWvCQomImT50qU5y4Znw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heme/theme1.xml><?xml version="1.0" encoding="utf-8"?>
<a:theme xmlns:a="http://schemas.openxmlformats.org/drawingml/2006/main" name="Trai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Training</Template>
  <TotalTime>0</TotalTime>
  <Words>1233</Words>
  <Application>Microsoft Office PowerPoint</Application>
  <PresentationFormat>On-screen Show (4:3)</PresentationFormat>
  <Paragraphs>135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Georgia</vt:lpstr>
      <vt:lpstr>Training</vt:lpstr>
      <vt:lpstr>Apache Kylin – Installation</vt:lpstr>
      <vt:lpstr>Apache Kylin Installation Guide</vt:lpstr>
      <vt:lpstr>Apache Kylin Installation Guide</vt:lpstr>
      <vt:lpstr>Apache Kylin Installation Guide</vt:lpstr>
      <vt:lpstr>Apache Kylin Installation Guide</vt:lpstr>
      <vt:lpstr>Start with Sample Cubes</vt:lpstr>
      <vt:lpstr>Start with Sample Cubes</vt:lpstr>
      <vt:lpstr>Start with Sample Cubes</vt:lpstr>
      <vt:lpstr>Start with Sample Cubes</vt:lpstr>
      <vt:lpstr>Start with Sample Cubes</vt:lpstr>
      <vt:lpstr>Start with Sample Cubes</vt:lpstr>
      <vt:lpstr>Start with Sample Cubes</vt:lpstr>
      <vt:lpstr>Start with Sample Cubes</vt:lpstr>
      <vt:lpstr>Start with Sample Cubes</vt:lpstr>
      <vt:lpstr>Start with Sample Cubes</vt:lpstr>
      <vt:lpstr>Start with Sample Cubes</vt:lpstr>
      <vt:lpstr>Start with Sample Cubes</vt:lpstr>
      <vt:lpstr>Start with Sample Cubes</vt:lpstr>
      <vt:lpstr>Build Cube with Spark</vt:lpstr>
      <vt:lpstr>Build Cube with Spark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2016-09-22T12:50:35Z</dcterms:created>
  <dcterms:modified xsi:type="dcterms:W3CDTF">2018-01-11T03:26:38Z</dcterms:modified>
</cp:coreProperties>
</file>